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5" r:id="rId2"/>
    <p:sldId id="334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331" r:id="rId41"/>
    <p:sldId id="295" r:id="rId42"/>
    <p:sldId id="296" r:id="rId43"/>
    <p:sldId id="297" r:id="rId44"/>
    <p:sldId id="298" r:id="rId45"/>
    <p:sldId id="300" r:id="rId46"/>
    <p:sldId id="332" r:id="rId47"/>
    <p:sldId id="301" r:id="rId48"/>
    <p:sldId id="302" r:id="rId49"/>
    <p:sldId id="303" r:id="rId50"/>
    <p:sldId id="304" r:id="rId51"/>
    <p:sldId id="305" r:id="rId52"/>
    <p:sldId id="306" r:id="rId53"/>
    <p:sldId id="308" r:id="rId54"/>
    <p:sldId id="333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797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118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B8F11-680D-45AC-B4E8-5AF3FE7EA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 "mode" as applied to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DA03D-8DBB-4605-B1E8-60633B8FDB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Whether the satellite is in a low earth or geostationary orbit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satellite's uplink and downlink frequency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satellite's orientation with respect to the Earth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Whether the satellite is in a polar or equatorial orbit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E2A04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898434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340D0-5256-4147-BD50-720BF50E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letters in a satellite's mode designator specify?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6BF41-D108-4114-9CCE-1FF58BFF7D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limits for uplink and downlink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location of the ground control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polarization of uplink and downlink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uplink and downlink frequency ranges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E2A05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79533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0702-7C2A-406E-A809-B21FF86BD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letters in a satellite's mode designator specify?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FFCE6-550F-4BEC-8B68-5C342A1CAA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limits for uplink and downlink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location of the ground control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polarization of uplink and downlink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uplink and downlink frequency ranges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E2A05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3714347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B282-C160-4DC3-AA0F-ABC629871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Keplerian elements?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A2790-025D-4AB0-980F-89B0B9732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Parameters that define the orbit of a satellite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reversing elements in a Yagi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High-emission heater filaments used in magnetron tubes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Encrypting codes used for spread-spectrum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E2A06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2158830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FFF01-ABB2-425A-BD4B-3C8B0824C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Keplerian elements?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A3D97-2225-4616-9EA7-0E5B7CE229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Parameters that define the orbit of a satellite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reversing elements in a Yagi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High-emission heater filaments used in magnetron tubes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Encrypting codes used for spread-spectrum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E2A06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65785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6C9B3-9C71-43F7-9443-466BC449A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signals can be relayed through a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0605F-DC13-4ED5-A152-C49A6E9AD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FM and CW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SSB and SSTV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 and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E2A07 ECLM Page (2 - 10)</a:t>
            </a:r>
          </a:p>
        </p:txBody>
      </p:sp>
    </p:spTree>
    <p:extLst>
      <p:ext uri="{BB962C8B-B14F-4D97-AF65-F5344CB8AC3E}">
        <p14:creationId xmlns:p14="http://schemas.microsoft.com/office/powerpoint/2010/main" val="4187575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3536B-2173-46A4-A4C0-2EEEECD3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signals can be relayed through a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EF064-918B-4D52-8B70-4B46340D86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FM and CW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SSB and SSTV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 and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E2A07 ECLM Page (2 - 10)</a:t>
            </a:r>
          </a:p>
        </p:txBody>
      </p:sp>
    </p:spTree>
    <p:extLst>
      <p:ext uri="{BB962C8B-B14F-4D97-AF65-F5344CB8AC3E}">
        <p14:creationId xmlns:p14="http://schemas.microsoft.com/office/powerpoint/2010/main" val="525533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0310B-3317-4658-9CAE-BB3D4CE80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effective radiated power to a satellite that uses a linear transponder be limited?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CD1DC-16F6-4742-BDAE-B82A17EBDE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prevent creating errors in the satellite telemetry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avoid reducing the downlink power to all other users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prevent the satellite from emitting out-of-band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avoid interfering with terrestrial QSOs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E2A08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4111894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B8549-E0C6-476F-9B45-7DA0F6FF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effective radiated power to a satellite that uses a linear transponder be limited?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7F106-ADE0-45FA-A73E-5546EA589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prevent creating errors in the satellite telemetry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avoid reducing the downlink power to all other users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prevent the satellite from emitting out-of-band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avoid interfering with terrestrial QSOs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E2A08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3893899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02DF-9427-44AF-A382-94ACFC0A3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terms "L band" and "S band" specify regarding satellite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ECFF9-2EF5-4AD3-9F5F-AFCC8F467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23 centimeter and 13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2 meter and 70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FM and Digital Store-and-Forward systems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Which sideband to use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E2A09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670351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08623-DE77-45CE-8675-036A6FCDD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terms "L band" and "S band" specify regarding satellite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93FF6-8306-4782-B334-4183ED434B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23 centimeter and 13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2 meter and 70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FM and Digital Store-and-Forward systems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Which sideband to use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E2A09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990553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1182B-2932-4D22-B295-2DD3B17A9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satellite appears to stay in one position in the sky?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52328-17E6-40CB-99D7-33420BE86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HEO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Geostationary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Geomagnetic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E2A10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3255713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DCF4D-97BF-44CD-81DD-122F2ACC4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satellite appears to stay in one position in the sky?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96109B-2E50-4EE0-9374-5B3E4B893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HEO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Geostationary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Geomagnetic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E2A10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4174816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271D7-5EDB-4D3F-9054-2D0283AD7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can be used to minimize the effects of spin modulation and Faraday rotation?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FA22F-7FB5-470E-A9AB-266AC19383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linearly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circularly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isotropic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log-periodic dipole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3966225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7D5A-20B1-4572-915D-536033F6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can be used to minimize the effects of spin modulation and Faraday rotation?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22AB5-5E3B-400F-8528-C74BA229B0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linearly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circularly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isotropic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log-periodic dipole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E2A11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17865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D07C-466A-412B-BE85-03D56B5BB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digital store-and-forward functions on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B5D58-2714-4746-BF21-CB11F701A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upload operational software for the transponder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delay download of telemetry between satellites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store digital messages in the satellite for later download by other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messages between satellites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E2A12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483995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69E0C-B055-48E9-A4CC-8F1B1FC3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digital store-and-forward functions on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7E368-2025-4E42-996E-D00E7EEF9D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upload operational software for the transponder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delay download of telemetry between satellites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store digital messages in the satellite for later download by other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messages between satellites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E2A12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250686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BE16E-F565-4C8B-B735-E908E2CA4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techniques is normally used by low Earth orbiting digital satellites to relay messages around the world?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065B1-A682-4445-AFCD-C8E0C0048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Digipeating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Store-and-forward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Multi-satellite relaying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Node hopping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E2A13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91259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D5C17-840F-4196-A7D1-BB3A44EEA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techniques is normally used by low Earth orbiting digital satellites to relay messages around the world?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4AD1A-F28A-4B5B-9541-459C581CB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Digipeating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Store-and-forward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Multi-satellite relaying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Node hopping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E2A13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414467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E9FC-1B8E-4EE7-AB97-77785943E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times per second is a new frame transmitted in a fast-scan (NTSC) television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A83E5-CD54-4138-960A-2260D31886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90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120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E2B01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358402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070EA-07E2-4718-AC99-EC6D3156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direction of an ascending pass for an amateur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139D4-B6A8-456C-88D0-AB530A9FC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From west to east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From east to west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From south to north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From north to south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2267205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6C8B3-805D-44AD-AD89-0ED61580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times per second is a new frame transmitted in a fast-scan (NTSC) television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92D9D-7DDD-4EF8-8E70-161F0FC90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90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120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E2B01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15382714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5F845-1EA4-459C-B0D6-74717C580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horizontal lines make up a fast-scan (NTSC) television frame?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FA5CC-4422-4100-A190-7582A43842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1080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E2B02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3739557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7914-749A-4702-B2BF-24301F0D8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horizontal lines make up a fast-scan (NTSC) television frame?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2FD74-9771-454E-9482-93E505B2E1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1080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E2B02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7428946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AFCD-1019-49B5-9871-E4A1C3FA4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an interlaced scanning pattern generated in a fast-scan (NTSC) television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3546C-BD3E-4F41-8729-85E19EB90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scanning two fields simultaneously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scanning each field from bottom to top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scanning lines from left to right in one field and right to left in the next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scanning odd numbered lines in one field and even numbered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llines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 the next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E2B03 ECLM Page (8 - 20)</a:t>
            </a:r>
          </a:p>
        </p:txBody>
      </p:sp>
    </p:spTree>
    <p:extLst>
      <p:ext uri="{BB962C8B-B14F-4D97-AF65-F5344CB8AC3E}">
        <p14:creationId xmlns:p14="http://schemas.microsoft.com/office/powerpoint/2010/main" val="12270915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201B-B3B1-4F32-B5DB-E8D2E4731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an interlaced scanning pattern generated in a fast-scan (NTSC) television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CF082-92A4-4041-83EE-0CEB728EE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scanning two fields simultaneously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scanning each field from bottom to top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scanning lines from left to right in one field and right to left in the next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scanning odd numbered lines in one field and even numbered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llines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 the next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E2B03 ECLM Page (8 - 20)</a:t>
            </a:r>
          </a:p>
        </p:txBody>
      </p:sp>
    </p:spTree>
    <p:extLst>
      <p:ext uri="{BB962C8B-B14F-4D97-AF65-F5344CB8AC3E}">
        <p14:creationId xmlns:p14="http://schemas.microsoft.com/office/powerpoint/2010/main" val="37437512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CE20C-6427-4669-A3A9-FD4013308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color information sent in analog SSTV?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D04B4-90D9-4CF2-ACAC-CB176FD80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Color lines are sent sequentially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Color information is sent on a 2.8 kHz subcarrier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Color is sent in a color burst at the end of each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Color is amplitude modulated on the frequency modulated intensity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E2B04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9313441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62A5-D10C-4A45-A2E4-6BE8F257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color information sent in analog SSTV?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B8921-A128-4877-BC27-1E382AC79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Color lines are sent sequentially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Color information is sent on a 2.8 kHz subcarrier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Color is sent in a color burst at the end of each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Color is amplitude modulated on the frequency modulated intensity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E2B04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20186136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E8BE5-3153-43B3-82C8-6543CB38F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the use of vestigial sideband in analog fast-scan TV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18531-D858-4F8D-A918-95EE2D13E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vestigial sideband carries the audio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vestigial sideband contains chroma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Vestigial sideband reduces bandwidth while allowing for simple video detector circuitry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Vestigial sideband provides high frequency emphasis to sharpen the picture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E2B05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25726152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35DD0-E1C6-4A2B-8209-5DDBDFB00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the use of vestigial sideband in analog fast-scan TV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25305-0676-41A6-9DC5-72B6518A1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vestigial sideband carries the audio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vestigial sideband contains chroma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Vestigial sideband reduces bandwidth while allowing for simple video detector circuitry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Vestigial sideband provides high frequency emphasis to sharpen the picture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E2B05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1585285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F9C2-5856-430A-B0EF-E538D10DF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vestigial sideband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272C0-B06A-42B3-A3D7-DF33B0A50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127" y="2658687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Amplitude modulation in which one complete sideband and a portion of the other are transmitted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modulation in which one sideband is inverted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Narrow-band FM modulation achieved by filtering one sideband from the audio before frequency modulating the carrier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Spread spectrum modulation achieved by applying FM modulation following single sideband amplitude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E2B06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40629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207F-D4A0-4912-B1D0-185071B77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direction of an ascending pass for an amateur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54A02-884C-4340-9A4F-03F958A60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From west to east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From east to west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From south to north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From north to south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E2A01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28088256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F9C2-5856-430A-B0EF-E538D10DF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vestigial sideband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272C0-B06A-42B3-A3D7-DF33B0A50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127" y="2658687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Amplitude modulation in which one complete sideband and a portion of the other are transmitted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modulation in which one sideband is inverted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Narrow-band FM modulation achieved by filtering one sideband from the audio before frequency modulating the carrier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Spread spectrum modulation achieved by applying FM modulation following single sideband amplitude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E2B06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6117848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49160-700A-47C0-A844-A5CEB90E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name of the signal component that carries color information in NTSC video?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60F59E-BF68-449D-A42A-5D494947B6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Luminance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Chroma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Spectral intensity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E2B07 ECLM Page (8 - 20)</a:t>
            </a:r>
          </a:p>
        </p:txBody>
      </p:sp>
    </p:spTree>
    <p:extLst>
      <p:ext uri="{BB962C8B-B14F-4D97-AF65-F5344CB8AC3E}">
        <p14:creationId xmlns:p14="http://schemas.microsoft.com/office/powerpoint/2010/main" val="21233088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AF1A4-E180-425D-88A4-BC66F5EAA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name of the signal component that carries color information in NTSC video?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8A3BD-4FEC-403A-B360-C09B9FF898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Luminance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Chroma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Spectral intensity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E2B07 ECLM Page (8 - 20)</a:t>
            </a:r>
          </a:p>
        </p:txBody>
      </p:sp>
    </p:spTree>
    <p:extLst>
      <p:ext uri="{BB962C8B-B14F-4D97-AF65-F5344CB8AC3E}">
        <p14:creationId xmlns:p14="http://schemas.microsoft.com/office/powerpoint/2010/main" val="22752929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81652-A80E-4252-80AC-5135FCCF5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allows commercial analog TV receivers to be used for fast-scan TV operations on the 70 cm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4939B5-BE7C-4A99-B9E5-F0BBD2B939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Transmitting on channels shared with cable 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Using converted satellite TV dishes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Transmitting on the abandoned TV channel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USB and demodulating the signal with a computer sound card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E2B08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25664838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0D2D-5930-42E9-B8FB-E67DC0A12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allows commercial analog TV receivers to be used for fast-scan TV operations on the 70 cm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AD966-E626-479C-B04F-526731F241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Transmitting on channels shared with cable 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Using converted satellite TV dishes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Transmitting on the abandoned TV channel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USB and demodulating the signal with a computer sound card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E2B08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23218572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3DB89-FECD-41CF-99AE-A6E4F4CA4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hardware, other than a receiver with SSB capability and a suitable computer, is needed to decode SSTV using Digital Radio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Mondiale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(DRM)?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F9DA1-3518-41D0-B27E-918BF05A4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3488576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special IF converter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special front end limiter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special notch filter to remove synchronization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 other hardware is needed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E2B09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10728515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3DB89-FECD-41CF-99AE-A6E4F4CA4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hardware, other than a receiver with SSB capability and a suitable computer, is needed to decode SSTV using Digital Radio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Mondiale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(DRM)?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F9DA1-3518-41D0-B27E-918BF05A4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3488576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special IF converter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special front end limiter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special notch filter to remove synchronization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 other hardware is needed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E2B09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7971241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EB87E-4C04-4A8C-A6E9-EED17BF2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aspect of an analog slow-scan television signal encodes the brightness of the picture?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953BE-DF31-4727-BD55-AAF777270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Tone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Tone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Sync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Sync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E2B10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2296454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66EED-B733-443F-AAC2-DFAFE4C2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aspect of an analog slow-scan television signal encodes the brightness of the picture?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74499-DEA0-4929-A292-C163D17A7B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Tone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Tone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Sync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Sync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E2B10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8074235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ED323-D8DC-49DF-997E-0E0082C91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the Vertical Interval Signaling (VIS) code sent as part of an SSTV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A4187-76EA-407A-B4BD-096EC0DD4C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lock the color burst oscillator in color SSTV images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identify the SSTV mode being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vertical synchronization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identify the call sign of the station transmitting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E2B11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652938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35248-D53D-4941-898E-B13AB29C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occurs when a satellite is using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7ED8A2-CB52-4BAC-9071-80D4DD0F1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Doppler shift is reduced because the uplink and downlink shifts are in opposite directions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Signal position in the band is reversed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Upper sideband on the uplink becomes lower sideband on the downlink, and vice versa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E2A02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17344642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1019D-A8C6-4A0E-9EAF-3FE1FF5E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the Vertical Interval Signaling (VIS) code sent as part of an SSTV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E21EA-9DA3-4891-995E-ED727101C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lock the color burst oscillator in color SSTV images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identify the SSTV mode being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vertical synchronization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identify the call sign of the station transmitting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E2B11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1694471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41FF-9437-465C-AA79-862B5BEA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signals SSTV receiving software to begin a new picture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53D3F-B3B7-4389-AA1A-4C764782F3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Specific tone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Elapsed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Specific tone amplitudes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two-tone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E2B12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13348610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5ADE7-CD2F-477C-8118-46EA51CDF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signals SSTV receiving software to begin a new picture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649F8-3873-4E53-A361-5AA9C6BC4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Specific tone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Elapsed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Specific tone amplitudes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two-tone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E2B12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9879931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89917-538D-4E92-8FA6-1E7ED6D2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indicator is required to be used by U.S.-licensed operators when operating a station via remote control and remote the transmitter is located in the U.S.?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EDF3C-5C85-4C79-89FE-93ECBB75D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345" y="3505200"/>
            <a:ext cx="8229600" cy="2667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/ followed by the USPS two-letter abbreviation for the state in which the remote station is located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/R# where # is the district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/ followed by the ARRL Section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 additional indicator is required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E2C01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28560938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89917-538D-4E92-8FA6-1E7ED6D2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indicator is required to be used by U.S.-licensed operators when operating a station via remote control and remote the transmitter is located in the U.S.?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EDF3C-5C85-4C79-89FE-93ECBB75D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345" y="3505200"/>
            <a:ext cx="8229600" cy="2667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/ followed by the USPS two-letter abbreviation for the state in which the remote station is located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/R# where # is the district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/ followed by the ARRL Section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 additional indicator is required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E2C01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14594320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13434-4D25-46D0-9DC6-6210A84F4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best describes the term "self-spotting" in connection with HF contest operating?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68871-7DFF-4F4B-B6D8-DF65120B81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often-prohibited practice of posting one’s own call sign and frequency on a spotting network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acceptable practice of manually posting the call signs of stations on a spotting network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 manual technique for rapidly zero beating or tuning to a station’s frequency before calling that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An automatic method for rapidly zero beating or tuning to a station’s frequency before calling that station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E2C02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32464345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4038F-0E05-464A-BFB6-54257B2D9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best describes the term "self-spotting" in connection with HF contest operating?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E6E1B-9D2F-4C80-BAE4-494A8504EC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often-prohibited practice of posting one’s own call sign and frequency on a spotting network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acceptable practice of manually posting the call signs of stations on a spotting network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 manual technique for rapidly zero beating or tuning to a station’s frequency before calling that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An automatic method for rapidly zero beating or tuning to a station’s frequency before calling that station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(A) E2C02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23529438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AEB7C-3BD1-423A-8372-48258D1B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From which of the following bands is amateur radio contesting generally excluded?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8790E-1C01-41B5-A9DD-1ED3E2A03B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33 centimeters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E2C03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34492448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26895-9953-4C6B-9C21-D6E273BFE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From which of the following bands is amateur radio contesting generally excluded?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F4F7C-26FA-4DCB-A210-2AEA83941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33 centimeters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E2C03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340655590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49A79-4D50-447D-93DE-E8E3B7717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frequencies are sometimes used for amateur radio mesh networks?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CF52E-7D34-4B3C-9801-B41791BF3B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HF frequencies where digital communications are permitted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Frequencies shared with various unlicensed wireless data services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Cable TV channels 41 through 43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60 meter band channel centered on 5373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E2C04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3317053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8F3C-2507-4C67-B6AB-14F74585B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occurs when a satellite is using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35899-F4E6-4449-B13D-98230C18C2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Doppler shift is reduced because the uplink and downlink shifts are in opposite directions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Signal position in the band is reversed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Upper sideband on the uplink becomes lower sideband on the downlink, and vice versa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E2A02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199587514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77BDC-5058-4DBD-AFAF-0A0B0831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frequencies are sometimes used for amateur radio mesh networks?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9663D-6660-4510-87DA-23797936BF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HF frequencies where digital communications are permitted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Frequencies shared with various unlicensed wireless data services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Cable TV channels 41 through 43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60 meter band channel centered on 5373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E2C04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5683540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3B958-BE87-4FC7-AF1C-911205174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DX QSL Manager?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01C26-D33D-4516-9E76-8882CFA81F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allocate frequencies for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DXpeditions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handle the receiving and sending of confirmation cards for a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run a net to allow many stations to contact a rare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calls to and from a DX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E2C05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41259965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343A-0D77-4637-8BB2-165A7C58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DX QSL Manager?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92E73-93E0-4FE4-8D39-08B2B808E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allocate frequencies for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DXpeditions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handle the receiving and sending of confirmation cards for a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run a net to allow many stations to contact a rare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calls to and from a DX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E2C05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39217203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A0A4C-FA6A-43F8-A22B-FF3978AF7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During a VHF/UHF contest, in which band segment would you expect to find the highest level of SSB or CW activity?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6C713-75C7-43E6-B8B7-707606444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At the top of each band, usually in a segment reserved for contests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In the middle of each band, usually on the national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In the weak signal segment of the band, with most of the activity near the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In the middle of the band, usually 25 kHz above the national calling frequency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E2C06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12351066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48577-A4C8-4657-A67C-2151B8921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During a VHF/UHF contest, in which band segment would you expect to find the highest level of SSB or CW activity?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6F9DC-901C-43C7-89DA-7782E7ECE2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At the top of each band, usually in a segment reserved for contests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In the middle of each band, usually on the national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In the weak signal segment of the band, with most of the activity near the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In the middle of the band, usually 25 kHz above the national calling frequency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E2C06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40534995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E8A2E-B37F-467F-8D07-330224A9A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Cabrillo format?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C39DF-59D1-4018-8234-D93817738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standard for submission of electronic contest logs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method of exchanging information during a contest QSO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most common set of contest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rules of order for meetings between contest sponsors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E2C07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11893856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827FC-F318-4EB2-8458-53B80B55F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Cabrillo format?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1B278-FAB9-45B2-9710-031C9DF6B2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standard for submission of electronic contest logs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method of exchanging information during a contest QSO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most common set of contest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rules of order for meetings between contest sponsors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E2C07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395252443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D529-C83F-4EE4-B14B-096BACD72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contacts may be confirmed through the U.S. QSL bureau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F3A12-FFB6-4071-AC3C-EAB939FA4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event contacts between stations in the U.S.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Contacts between a U.S. station and a non-U.S. 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Repeater contacts between U.S. club members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Contacts using tactical call signs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E2C08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23715540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8FACB-D9FE-4C2E-A3A6-627567515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contacts may be confirmed through the U.S. QSL bureau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00E77-847E-4895-ABA5-056DFEFEF4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event contacts between stations in the U.S.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Contacts between a U.S. station and a non-U.S. 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Repeater contacts between U.S. club members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Contacts using tactical call signs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E2C08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37167403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2E76B-DDFA-47FF-BA79-F80E1FF89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equipment is commonly used to implement an amateur radio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66E03-512C-463C-BFF2-27422EF510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2 meter VHF transceiver with a 1200 baud modem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optical cable connection between the USB ports of 2 separate computers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wireless router running custom firmware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440 MHz transceiver with a 9600 baud modem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E2C09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5914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393F9-0CC7-452A-9436-8342E0AC0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signal inverted by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C2993-3719-4919-8733-BABA0737CE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signal is detected 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remodulated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on the reverse sideband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signal is passed through a non-linear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signal is reduced to I and Q components and the Q component is filtered out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signal is passed through a mixer and the difference rather than the sum is transmitted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E2A03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26638608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B1E51-D855-4A2D-8A3C-6874A48F0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equipment is commonly used to implement an amateur radio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2E9AE-96D1-4345-B1A2-2297F2AB5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2 meter VHF transceiver with a 1200 baud modem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optical cable connection between the USB ports of 2 separate computers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wireless router running custom firmware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440 MHz transceiver with a 9600 baud modem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E2C09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372123638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A8659-B6EF-4DA3-97BE-5F438A2AA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might a DX station state that they are listening on another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05528-B7B6-453C-8CBB-6CDB609C0C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Because the DX station may be transmitting on a frequency that is prohibited to some responding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separate the calling stations from the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operating efficiency by reducing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E2C10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341597844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790A8-FDF9-4711-A534-A6B442120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might a DX station state that they are listening on another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F1290-B844-458A-9F52-1546E9DC79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Because the DX station may be transmitting on a frequency that is prohibited to some responding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separate the calling stations from the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operating efficiency by reducing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E2C10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258180423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6E8A2-F952-4AE3-A5D7-E4D2203B2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should you generally identify your station when attempting to contact a DX station during a contest or in a pileup?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CFD7F-8A28-4C8A-89B9-D82C43686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Send your full call sign once or twice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Send only the last two letters of your call sign until you make contact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Send your full call sign and grid square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Send the call sign of the DX station three times, the words "this is," then your call sign three times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E2C11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19689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85431-CA58-4F6B-85F2-A947E3F22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should you generally identify your station when attempting to contact a DX station during a contest or in a pileup?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6C3E2-5979-4E14-AF35-6BAD081929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Send your full call sign once or twice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Send only the last two letters of your call sign until you make contact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Send your full call sign and grid square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Send the call sign of the DX station three times, the words "this is," then your call sign three times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E2C11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225059050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39108-8030-408F-8F50-04A3551C8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do individual nodes use to form a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FC5B3-0221-4624-BBF8-EEA4734BB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error correction and Viterbi codes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Acting as store-and-forward digipeaters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Discovery and link establishment protocols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Custom code plugs for the local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trunking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systems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E2C12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413969266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9162C-64AA-46C5-A9C5-9B866E8F2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do individual nodes use to form a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74EC2-F8BE-4DF7-BEF3-B47C72C6D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error correction and Viterbi codes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Acting as store-and-forward digipeaters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Discovery and link establishment protocols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Custom code plugs for the local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trunking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systems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E2C12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376241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CAB8A-1987-44C5-B002-C85FF33A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signal inverted by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0D00-6116-48A0-8888-91CC2F07E1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signal is detected 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remodulated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on the reverse sideband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signal is passed through a non-linear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signal is reduced to I and Q components and the Q component is filtered out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signal is passed through a mixer and the difference rather than the sum is transmitted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E2A03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1331885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E3B1-9232-48F9-9794-DF783A931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 "mode" as applied to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331E9-0B04-43FD-9385-40F1DD8C6B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Whether the satellite is in a low earth or geostationary orbit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satellite's uplink and downlink frequency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satellite's orientation with respect to the Earth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Whether the satellite is in a polar or equatorial orbit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E2A04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375441826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122</TotalTime>
  <Words>4629</Words>
  <Application>Microsoft Office PowerPoint</Application>
  <PresentationFormat>On-screen Show (4:3)</PresentationFormat>
  <Paragraphs>447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0" baseType="lpstr">
      <vt:lpstr>Arial</vt:lpstr>
      <vt:lpstr>Calibri</vt:lpstr>
      <vt:lpstr>Times New Roman</vt:lpstr>
      <vt:lpstr>Module Theme</vt:lpstr>
      <vt:lpstr>PowerPoint Presentation</vt:lpstr>
      <vt:lpstr>PowerPoint Presentation</vt:lpstr>
      <vt:lpstr>What is the direction of an ascending pass for an amateur satellite?</vt:lpstr>
      <vt:lpstr>What is the direction of an ascending pass for an amateur satellite?</vt:lpstr>
      <vt:lpstr>Which of the following occurs when a satellite is using an inverting linear transponder?</vt:lpstr>
      <vt:lpstr>Which of the following occurs when a satellite is using an inverting linear transponder?</vt:lpstr>
      <vt:lpstr>How is the signal inverted by an inverting linear transponder?</vt:lpstr>
      <vt:lpstr>How is the signal inverted by an inverting linear transponder?</vt:lpstr>
      <vt:lpstr>What is meant by the term "mode" as applied to an amateur radio satellite?</vt:lpstr>
      <vt:lpstr>What is meant by the term "mode" as applied to an amateur radio satellite?</vt:lpstr>
      <vt:lpstr>What do the letters in a satellite's mode designator specify?</vt:lpstr>
      <vt:lpstr>What do the letters in a satellite's mode designator specify?</vt:lpstr>
      <vt:lpstr>What are Keplerian elements?</vt:lpstr>
      <vt:lpstr>What are Keplerian elements?</vt:lpstr>
      <vt:lpstr>Which of the following types of signals can be relayed through a linear transponder?</vt:lpstr>
      <vt:lpstr>Which of the following types of signals can be relayed through a linear transponder?</vt:lpstr>
      <vt:lpstr>Why should effective radiated power to a satellite that uses a linear transponder be limited?</vt:lpstr>
      <vt:lpstr>Why should effective radiated power to a satellite that uses a linear transponder be limited?</vt:lpstr>
      <vt:lpstr>What do the terms "L band" and "S band" specify regarding satellite communications?</vt:lpstr>
      <vt:lpstr>What do the terms "L band" and "S band" specify regarding satellite communications?</vt:lpstr>
      <vt:lpstr>What type of satellite appears to stay in one position in the sky?</vt:lpstr>
      <vt:lpstr>What type of satellite appears to stay in one position in the sky?</vt:lpstr>
      <vt:lpstr>What type of antenna can be used to minimize the effects of spin modulation and Faraday rotation?</vt:lpstr>
      <vt:lpstr>What type of antenna can be used to minimize the effects of spin modulation and Faraday rotation?</vt:lpstr>
      <vt:lpstr>What is the purpose of digital store-and-forward functions on an amateur radio satellite?</vt:lpstr>
      <vt:lpstr>What is the purpose of digital store-and-forward functions on an amateur radio satellite?</vt:lpstr>
      <vt:lpstr>Which of the following techniques is normally used by low Earth orbiting digital satellites to relay messages around the world?</vt:lpstr>
      <vt:lpstr>Which of the following techniques is normally used by low Earth orbiting digital satellites to relay messages around the world?</vt:lpstr>
      <vt:lpstr>How many times per second is a new frame transmitted in a fast-scan (NTSC) television system?</vt:lpstr>
      <vt:lpstr>How many times per second is a new frame transmitted in a fast-scan (NTSC) television system?</vt:lpstr>
      <vt:lpstr>How many horizontal lines make up a fast-scan (NTSC) television frame?</vt:lpstr>
      <vt:lpstr>How many horizontal lines make up a fast-scan (NTSC) television frame?</vt:lpstr>
      <vt:lpstr>How is an interlaced scanning pattern generated in a fast-scan (NTSC) television system?</vt:lpstr>
      <vt:lpstr>How is an interlaced scanning pattern generated in a fast-scan (NTSC) television system?</vt:lpstr>
      <vt:lpstr>How is color information sent in analog SSTV?</vt:lpstr>
      <vt:lpstr>How is color information sent in analog SSTV?</vt:lpstr>
      <vt:lpstr>Which of the following describes the use of vestigial sideband in analog fast-scan TV transmissions?</vt:lpstr>
      <vt:lpstr>Which of the following describes the use of vestigial sideband in analog fast-scan TV transmissions?</vt:lpstr>
      <vt:lpstr>What is vestigial sideband modulation?</vt:lpstr>
      <vt:lpstr>What is vestigial sideband modulation?</vt:lpstr>
      <vt:lpstr>What is the name of the signal component that carries color information in NTSC video?</vt:lpstr>
      <vt:lpstr>What is the name of the signal component that carries color information in NTSC video?</vt:lpstr>
      <vt:lpstr>What technique allows commercial analog TV receivers to be used for fast-scan TV operations on the 70 cm band?</vt:lpstr>
      <vt:lpstr>What technique allows commercial analog TV receivers to be used for fast-scan TV operations on the 70 cm band?</vt:lpstr>
      <vt:lpstr>What hardware, other than a receiver with SSB capability and a suitable computer, is needed to decode SSTV using Digital Radio Mondiale (DRM)?</vt:lpstr>
      <vt:lpstr>What hardware, other than a receiver with SSB capability and a suitable computer, is needed to decode SSTV using Digital Radio Mondiale (DRM)?</vt:lpstr>
      <vt:lpstr>What aspect of an analog slow-scan television signal encodes the brightness of the picture?</vt:lpstr>
      <vt:lpstr>What aspect of an analog slow-scan television signal encodes the brightness of the picture?</vt:lpstr>
      <vt:lpstr>What is the function of the Vertical Interval Signaling (VIS) code sent as part of an SSTV transmission?</vt:lpstr>
      <vt:lpstr>What is the function of the Vertical Interval Signaling (VIS) code sent as part of an SSTV transmission?</vt:lpstr>
      <vt:lpstr>What signals SSTV receiving software to begin a new picture line?</vt:lpstr>
      <vt:lpstr>What signals SSTV receiving software to begin a new picture line?</vt:lpstr>
      <vt:lpstr>What indicator is required to be used by U.S.-licensed operators when operating a station via remote control and remote the transmitter is located in the U.S.?</vt:lpstr>
      <vt:lpstr>What indicator is required to be used by U.S.-licensed operators when operating a station via remote control and remote the transmitter is located in the U.S.?</vt:lpstr>
      <vt:lpstr>Which of the following best describes the term "self-spotting" in connection with HF contest operating?</vt:lpstr>
      <vt:lpstr>Which of the following best describes the term "self-spotting" in connection with HF contest operating?</vt:lpstr>
      <vt:lpstr>From which of the following bands is amateur radio contesting generally excluded?</vt:lpstr>
      <vt:lpstr>From which of the following bands is amateur radio contesting generally excluded?</vt:lpstr>
      <vt:lpstr>Which of the following frequencies are sometimes used for amateur radio mesh networks?</vt:lpstr>
      <vt:lpstr>Which of the following frequencies are sometimes used for amateur radio mesh networks?</vt:lpstr>
      <vt:lpstr>What is the function of a DX QSL Manager?</vt:lpstr>
      <vt:lpstr>What is the function of a DX QSL Manager?</vt:lpstr>
      <vt:lpstr>During a VHF/UHF contest, in which band segment would you expect to find the highest level of SSB or CW activity?</vt:lpstr>
      <vt:lpstr>During a VHF/UHF contest, in which band segment would you expect to find the highest level of SSB or CW activity?</vt:lpstr>
      <vt:lpstr>What is the Cabrillo format?</vt:lpstr>
      <vt:lpstr>What is the Cabrillo format?</vt:lpstr>
      <vt:lpstr>Which of the following contacts may be confirmed through the U.S. QSL bureau system?</vt:lpstr>
      <vt:lpstr>Which of the following contacts may be confirmed through the U.S. QSL bureau system?</vt:lpstr>
      <vt:lpstr>What type of equipment is commonly used to implement an amateur radio mesh network?</vt:lpstr>
      <vt:lpstr>What type of equipment is commonly used to implement an amateur radio mesh network?</vt:lpstr>
      <vt:lpstr>Why might a DX station state that they are listening on another frequency?</vt:lpstr>
      <vt:lpstr>Why might a DX station state that they are listening on another frequency?</vt:lpstr>
      <vt:lpstr>How should you generally identify your station when attempting to contact a DX station during a contest or in a pileup?</vt:lpstr>
      <vt:lpstr>How should you generally identify your station when attempting to contact a DX station during a contest or in a pileup?</vt:lpstr>
      <vt:lpstr>What technique do individual nodes use to form a mesh network?</vt:lpstr>
      <vt:lpstr>What technique do individual nodes use to form a mesh network?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Bickell, Kris, K1BIC</cp:lastModifiedBy>
  <cp:revision>12</cp:revision>
  <dcterms:created xsi:type="dcterms:W3CDTF">2014-03-12T18:09:47Z</dcterms:created>
  <dcterms:modified xsi:type="dcterms:W3CDTF">2020-05-19T13:43:14Z</dcterms:modified>
</cp:coreProperties>
</file>